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4" r:id="rId15"/>
    <p:sldId id="275" r:id="rId16"/>
    <p:sldId id="283" r:id="rId17"/>
    <p:sldId id="276" r:id="rId18"/>
    <p:sldId id="261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4"/>
            <p14:sldId id="275"/>
            <p14:sldId id="283"/>
            <p14:sldId id="276"/>
            <p14:sldId id="261"/>
            <p14:sldId id="277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0-442D-89F7-94F5353D8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033595">
                    <a:alpha val="0"/>
                  </a:srgbClr>
                </a:gs>
                <a:gs pos="100000">
                  <a:srgbClr val="0348EF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0-442D-89F7-94F5353D8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36"/>
        <c:axId val="1193711695"/>
        <c:axId val="1193712175"/>
      </c:barChart>
      <c:catAx>
        <c:axId val="11937116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3712175"/>
        <c:crosses val="autoZero"/>
        <c:auto val="1"/>
        <c:lblAlgn val="ctr"/>
        <c:lblOffset val="100"/>
        <c:noMultiLvlLbl val="0"/>
      </c:catAx>
      <c:valAx>
        <c:axId val="119371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371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69703" y="110236"/>
            <a:ext cx="6652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云端控制面与业务面编排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C8664E-3DA3-4078-A8E7-5D0C7A63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4" y="1171731"/>
            <a:ext cx="4625266" cy="56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产品定位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5E0F24D-5F7B-62C1-D44A-8E9B7EDEDAAF}"/>
              </a:ext>
            </a:extLst>
          </p:cNvPr>
          <p:cNvSpPr/>
          <p:nvPr/>
        </p:nvSpPr>
        <p:spPr>
          <a:xfrm>
            <a:off x="740664" y="1426464"/>
            <a:ext cx="10780776" cy="2121408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B88ECE-72AA-5FDF-7620-017F688F336D}"/>
              </a:ext>
            </a:extLst>
          </p:cNvPr>
          <p:cNvGrpSpPr/>
          <p:nvPr/>
        </p:nvGrpSpPr>
        <p:grpSpPr>
          <a:xfrm>
            <a:off x="734636" y="3087817"/>
            <a:ext cx="1892808" cy="3042933"/>
            <a:chOff x="734636" y="3091645"/>
            <a:chExt cx="1892808" cy="304293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D06B5E-78C5-23F6-26E4-2D4E59DE4CBA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0A1C54D-4E7C-3BA2-8D35-9748BB44F93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9C42603-781F-5B80-88E0-AF30BA3D6E95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30" name="梯形 29">
                <a:extLst>
                  <a:ext uri="{FF2B5EF4-FFF2-40B4-BE49-F238E27FC236}">
                    <a16:creationId xmlns:a16="http://schemas.microsoft.com/office/drawing/2014/main" id="{C9FF9FF5-7FAC-B65A-B3CE-359DFD928629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258353-25CA-54A8-E6B2-EEEE8B7D2698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2BCA6F2-7FB4-D82C-4D39-0A3CC48F76D1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0C059DB-E536-93E7-E541-88473AE5B1E9}"/>
              </a:ext>
            </a:extLst>
          </p:cNvPr>
          <p:cNvGrpSpPr/>
          <p:nvPr/>
        </p:nvGrpSpPr>
        <p:grpSpPr>
          <a:xfrm>
            <a:off x="3699301" y="3087817"/>
            <a:ext cx="1892808" cy="3042933"/>
            <a:chOff x="734636" y="3091645"/>
            <a:chExt cx="1892808" cy="304293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DF02D4-D7E4-AEC7-33E8-6FBDD39F60D7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E47CEF-58AF-5AC6-679C-545BA35FCF86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37D901-130C-8117-4187-360F67FFB5D8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56" name="梯形 55">
                <a:extLst>
                  <a:ext uri="{FF2B5EF4-FFF2-40B4-BE49-F238E27FC236}">
                    <a16:creationId xmlns:a16="http://schemas.microsoft.com/office/drawing/2014/main" id="{F6BB7CE9-9770-8950-6366-ED0F7BCA8A95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EECBB5-2C83-F38A-B21C-D54AD1F96DB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BE29B69-D093-8C78-60A1-2A0323A9D728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6CEF84-31F1-64A9-5DCF-32B0A577022B}"/>
              </a:ext>
            </a:extLst>
          </p:cNvPr>
          <p:cNvGrpSpPr/>
          <p:nvPr/>
        </p:nvGrpSpPr>
        <p:grpSpPr>
          <a:xfrm>
            <a:off x="6663966" y="3087817"/>
            <a:ext cx="1892808" cy="3042933"/>
            <a:chOff x="734636" y="3091645"/>
            <a:chExt cx="1892808" cy="304293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4D03428-9D01-493A-D496-F39586270D8F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DBA77D4-3010-F976-877D-632B01573129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88678C-8E6B-9A4C-D47B-6975AAEAC5FF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63" name="梯形 62">
                <a:extLst>
                  <a:ext uri="{FF2B5EF4-FFF2-40B4-BE49-F238E27FC236}">
                    <a16:creationId xmlns:a16="http://schemas.microsoft.com/office/drawing/2014/main" id="{91F92241-95A6-67D1-3673-D7A5F383A510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643625F-52C4-5943-254D-F23FD7FD7156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ABEA865-B288-F363-A41F-7F5C30B9A4A2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BC0D0E-1C84-DA1A-2AC3-EC413F042687}"/>
              </a:ext>
            </a:extLst>
          </p:cNvPr>
          <p:cNvGrpSpPr/>
          <p:nvPr/>
        </p:nvGrpSpPr>
        <p:grpSpPr>
          <a:xfrm>
            <a:off x="9628632" y="3087817"/>
            <a:ext cx="1892808" cy="3042933"/>
            <a:chOff x="734636" y="3091645"/>
            <a:chExt cx="1892808" cy="3042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FCBBA77-CA39-DC24-5D1F-A84B4ED11A66}"/>
                </a:ext>
              </a:extLst>
            </p:cNvPr>
            <p:cNvGrpSpPr/>
            <p:nvPr/>
          </p:nvGrpSpPr>
          <p:grpSpPr>
            <a:xfrm>
              <a:off x="734636" y="3091645"/>
              <a:ext cx="1892808" cy="3042933"/>
              <a:chOff x="740664" y="3107915"/>
              <a:chExt cx="1892808" cy="3042933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C337E8-F17F-2F6E-D89B-021BBBEF46F1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234223C9-8496-1FDF-2821-0F80EBFFFCCD}"/>
                  </a:ext>
                </a:extLst>
              </p:cNvPr>
              <p:cNvSpPr/>
              <p:nvPr/>
            </p:nvSpPr>
            <p:spPr>
              <a:xfrm>
                <a:off x="740664" y="3107915"/>
                <a:ext cx="1892808" cy="1892808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关键字</a:t>
                </a:r>
              </a:p>
            </p:txBody>
          </p:sp>
          <p:sp>
            <p:nvSpPr>
              <p:cNvPr id="70" name="梯形 69">
                <a:extLst>
                  <a:ext uri="{FF2B5EF4-FFF2-40B4-BE49-F238E27FC236}">
                    <a16:creationId xmlns:a16="http://schemas.microsoft.com/office/drawing/2014/main" id="{1BBFA980-62BC-2635-D35C-8A16DDD059CE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6B1A845-4F0D-1721-2A72-CAB40C39C2B3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A70D928-AF48-BA95-911F-21314D73AEA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行业前景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63789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市场营销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05BA8C2-9EBB-2D64-7127-3F22B212ABDF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市场环境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0B0B81-663B-4F45-7798-56DB4379FE09}"/>
              </a:ext>
            </a:extLst>
          </p:cNvPr>
          <p:cNvGrpSpPr/>
          <p:nvPr/>
        </p:nvGrpSpPr>
        <p:grpSpPr>
          <a:xfrm>
            <a:off x="6404758" y="2232381"/>
            <a:ext cx="4814930" cy="1245943"/>
            <a:chOff x="7296910" y="1623606"/>
            <a:chExt cx="4224530" cy="1245943"/>
          </a:xfrm>
        </p:grpSpPr>
        <p:sp>
          <p:nvSpPr>
            <p:cNvPr id="7" name="流程图: 手动输入 6">
              <a:extLst>
                <a:ext uri="{FF2B5EF4-FFF2-40B4-BE49-F238E27FC236}">
                  <a16:creationId xmlns:a16="http://schemas.microsoft.com/office/drawing/2014/main" id="{2E57CD87-A691-8954-1F06-8B649A72D4AF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56BBC-E1C3-B3E1-6EBA-412B51F8B49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C4C94-1549-4098-5FF7-C143783F3FF3}"/>
              </a:ext>
            </a:extLst>
          </p:cNvPr>
          <p:cNvGrpSpPr/>
          <p:nvPr/>
        </p:nvGrpSpPr>
        <p:grpSpPr>
          <a:xfrm>
            <a:off x="6404758" y="4078891"/>
            <a:ext cx="4814930" cy="1245943"/>
            <a:chOff x="7296910" y="1623606"/>
            <a:chExt cx="4224530" cy="1245943"/>
          </a:xfrm>
        </p:grpSpPr>
        <p:sp>
          <p:nvSpPr>
            <p:cNvPr id="10" name="流程图: 手动输入 9">
              <a:extLst>
                <a:ext uri="{FF2B5EF4-FFF2-40B4-BE49-F238E27FC236}">
                  <a16:creationId xmlns:a16="http://schemas.microsoft.com/office/drawing/2014/main" id="{EA2BDAA7-ED73-74D5-B09E-87C45021030B}"/>
                </a:ext>
              </a:extLst>
            </p:cNvPr>
            <p:cNvSpPr/>
            <p:nvPr/>
          </p:nvSpPr>
          <p:spPr>
            <a:xfrm rot="16200000" flipV="1">
              <a:off x="8210218" y="710298"/>
              <a:ext cx="534378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4367AE-7F94-835F-62A7-29D77E5F5AF2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16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单击此处输入正文内容，为了最终演示发布的良好效果，请尽量言简意赅的阐述观点。</a:t>
              </a: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BF108BF-E6BC-8A84-C65E-5F95D30C5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86968"/>
              </p:ext>
            </p:extLst>
          </p:nvPr>
        </p:nvGraphicFramePr>
        <p:xfrm>
          <a:off x="1137064" y="1700784"/>
          <a:ext cx="5090000" cy="442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Graphic spid="18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0491755-AFC8-4292-A1C4-FE796A145540}"/>
              </a:ext>
            </a:extLst>
          </p:cNvPr>
          <p:cNvSpPr/>
          <p:nvPr/>
        </p:nvSpPr>
        <p:spPr>
          <a:xfrm>
            <a:off x="6911342" y="1301682"/>
            <a:ext cx="5280659" cy="5556318"/>
          </a:xfrm>
          <a:custGeom>
            <a:avLst/>
            <a:gdLst>
              <a:gd name="connsiteX0" fmla="*/ 3177540 w 5280659"/>
              <a:gd name="connsiteY0" fmla="*/ 0 h 5556318"/>
              <a:gd name="connsiteX1" fmla="*/ 5198751 w 5280659"/>
              <a:gd name="connsiteY1" fmla="*/ 725596 h 5556318"/>
              <a:gd name="connsiteX2" fmla="*/ 5280659 w 5280659"/>
              <a:gd name="connsiteY2" fmla="*/ 800039 h 5556318"/>
              <a:gd name="connsiteX3" fmla="*/ 5280659 w 5280659"/>
              <a:gd name="connsiteY3" fmla="*/ 5555041 h 5556318"/>
              <a:gd name="connsiteX4" fmla="*/ 5279254 w 5280659"/>
              <a:gd name="connsiteY4" fmla="*/ 5556318 h 5556318"/>
              <a:gd name="connsiteX5" fmla="*/ 1075826 w 5280659"/>
              <a:gd name="connsiteY5" fmla="*/ 5556318 h 5556318"/>
              <a:gd name="connsiteX6" fmla="*/ 930680 w 5280659"/>
              <a:gd name="connsiteY6" fmla="*/ 5424400 h 5556318"/>
              <a:gd name="connsiteX7" fmla="*/ 0 w 5280659"/>
              <a:gd name="connsiteY7" fmla="*/ 3177540 h 5556318"/>
              <a:gd name="connsiteX8" fmla="*/ 3177540 w 5280659"/>
              <a:gd name="connsiteY8" fmla="*/ 0 h 55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80659" h="5556318">
                <a:moveTo>
                  <a:pt x="3177540" y="0"/>
                </a:moveTo>
                <a:cubicBezTo>
                  <a:pt x="3945312" y="0"/>
                  <a:pt x="4649484" y="272301"/>
                  <a:pt x="5198751" y="725596"/>
                </a:cubicBezTo>
                <a:lnTo>
                  <a:pt x="5280659" y="800039"/>
                </a:lnTo>
                <a:lnTo>
                  <a:pt x="5280659" y="5555041"/>
                </a:lnTo>
                <a:lnTo>
                  <a:pt x="5279254" y="5556318"/>
                </a:lnTo>
                <a:lnTo>
                  <a:pt x="1075826" y="5556318"/>
                </a:lnTo>
                <a:lnTo>
                  <a:pt x="930680" y="5424400"/>
                </a:lnTo>
                <a:cubicBezTo>
                  <a:pt x="355659" y="4849379"/>
                  <a:pt x="0" y="4054994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SWOT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BD4F55-C6F2-E011-733C-F276BD885203}"/>
              </a:ext>
            </a:extLst>
          </p:cNvPr>
          <p:cNvSpPr/>
          <p:nvPr/>
        </p:nvSpPr>
        <p:spPr>
          <a:xfrm>
            <a:off x="74066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DB01C5-C11F-718D-FE1E-DAFBE30D8CA5}"/>
              </a:ext>
            </a:extLst>
          </p:cNvPr>
          <p:cNvSpPr/>
          <p:nvPr/>
        </p:nvSpPr>
        <p:spPr>
          <a:xfrm>
            <a:off x="3901804" y="1984248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17F4E4-C5AF-6DF5-717A-8D95977A6438}"/>
              </a:ext>
            </a:extLst>
          </p:cNvPr>
          <p:cNvSpPr/>
          <p:nvPr/>
        </p:nvSpPr>
        <p:spPr>
          <a:xfrm>
            <a:off x="390180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3B4884-A42B-B56B-49A7-BEA4CB9F4981}"/>
              </a:ext>
            </a:extLst>
          </p:cNvPr>
          <p:cNvSpPr/>
          <p:nvPr/>
        </p:nvSpPr>
        <p:spPr>
          <a:xfrm>
            <a:off x="740664" y="4134476"/>
            <a:ext cx="2706624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/>
              </a:gs>
              <a:gs pos="84000">
                <a:srgbClr val="19EFFE">
                  <a:alpha val="70000"/>
                </a:srgbClr>
              </a:gs>
            </a:gsLst>
            <a:lin ang="16200000" scaled="1"/>
            <a:tileRect/>
          </a:gradFill>
          <a:ln w="12700" cap="rnd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108000" bIns="0"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pic>
        <p:nvPicPr>
          <p:cNvPr id="14" name="图片 13" descr="图片包含 游戏机, 电子, 电路&#10;&#10;描述已自动生成">
            <a:extLst>
              <a:ext uri="{FF2B5EF4-FFF2-40B4-BE49-F238E27FC236}">
                <a16:creationId xmlns:a16="http://schemas.microsoft.com/office/drawing/2014/main" id="{F1ACAAB8-21EE-1074-EC65-B0744E086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24" y="2139696"/>
            <a:ext cx="4070468" cy="4070468"/>
          </a:xfrm>
          <a:custGeom>
            <a:avLst/>
            <a:gdLst>
              <a:gd name="connsiteX0" fmla="*/ 2035234 w 4070468"/>
              <a:gd name="connsiteY0" fmla="*/ 0 h 4070468"/>
              <a:gd name="connsiteX1" fmla="*/ 4070468 w 4070468"/>
              <a:gd name="connsiteY1" fmla="*/ 2035234 h 4070468"/>
              <a:gd name="connsiteX2" fmla="*/ 2035234 w 4070468"/>
              <a:gd name="connsiteY2" fmla="*/ 4070468 h 4070468"/>
              <a:gd name="connsiteX3" fmla="*/ 0 w 4070468"/>
              <a:gd name="connsiteY3" fmla="*/ 2035234 h 4070468"/>
              <a:gd name="connsiteX4" fmla="*/ 2035234 w 4070468"/>
              <a:gd name="connsiteY4" fmla="*/ 0 h 40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468" h="4070468">
                <a:moveTo>
                  <a:pt x="2035234" y="0"/>
                </a:moveTo>
                <a:cubicBezTo>
                  <a:pt x="3159263" y="0"/>
                  <a:pt x="4070468" y="911205"/>
                  <a:pt x="4070468" y="2035234"/>
                </a:cubicBezTo>
                <a:cubicBezTo>
                  <a:pt x="4070468" y="3159263"/>
                  <a:pt x="3159263" y="4070468"/>
                  <a:pt x="2035234" y="4070468"/>
                </a:cubicBezTo>
                <a:cubicBezTo>
                  <a:pt x="911205" y="4070468"/>
                  <a:pt x="0" y="3159263"/>
                  <a:pt x="0" y="2035234"/>
                </a:cubicBezTo>
                <a:cubicBezTo>
                  <a:pt x="0" y="911205"/>
                  <a:pt x="911205" y="0"/>
                  <a:pt x="20352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384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761049" y="506835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2177</Words>
  <Application>Microsoft Office PowerPoint</Application>
  <PresentationFormat>宽屏</PresentationFormat>
  <Paragraphs>294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248</cp:revision>
  <dcterms:created xsi:type="dcterms:W3CDTF">2024-03-11T03:30:08Z</dcterms:created>
  <dcterms:modified xsi:type="dcterms:W3CDTF">2024-07-03T05:14:39Z</dcterms:modified>
</cp:coreProperties>
</file>